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8" r:id="rId41"/>
    <p:sldId id="299" r:id="rId42"/>
    <p:sldId id="300" r:id="rId43"/>
    <p:sldId id="301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656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801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855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068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603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242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602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24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856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56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452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1B624-14CA-4117-A2B4-BE38B986A5E4}" type="datetimeFigureOut">
              <a:rPr lang="en-GB" smtClean="0"/>
              <a:t>18/03/2018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A358D-B329-4A6A-B053-7CB5EEA4BD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49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025" y="633046"/>
            <a:ext cx="11211950" cy="5303520"/>
          </a:xfrm>
        </p:spPr>
        <p:txBody>
          <a:bodyPr>
            <a:noAutofit/>
          </a:bodyPr>
          <a:lstStyle/>
          <a:p>
            <a:r>
              <a:rPr lang="en-GB" sz="11500" b="1" dirty="0" smtClean="0">
                <a:latin typeface="Monotype Corsiva" panose="03010101010201010101" pitchFamily="66" charset="0"/>
              </a:rPr>
              <a:t>Three</a:t>
            </a:r>
            <a:r>
              <a:rPr lang="en-GB" sz="11500" b="1" dirty="0" smtClean="0">
                <a:latin typeface="Monotype Corsiva" panose="03010101010201010101" pitchFamily="66" charset="0"/>
              </a:rPr>
              <a:t> </a:t>
            </a:r>
            <a:r>
              <a:rPr lang="en-GB" sz="11500" b="1" dirty="0" smtClean="0">
                <a:latin typeface="Monotype Corsiva" panose="03010101010201010101" pitchFamily="66" charset="0"/>
              </a:rPr>
              <a:t>Special Days</a:t>
            </a:r>
            <a:br>
              <a:rPr lang="en-GB" sz="11500" b="1" dirty="0" smtClean="0">
                <a:latin typeface="Monotype Corsiva" panose="03010101010201010101" pitchFamily="66" charset="0"/>
              </a:rPr>
            </a:br>
            <a:r>
              <a:rPr lang="en-GB" sz="11500" b="1" dirty="0" smtClean="0">
                <a:latin typeface="Monotype Corsiva" panose="03010101010201010101" pitchFamily="66" charset="0"/>
              </a:rPr>
              <a:t>and</a:t>
            </a:r>
            <a:br>
              <a:rPr lang="en-GB" sz="11500" b="1" dirty="0" smtClean="0">
                <a:latin typeface="Monotype Corsiva" panose="03010101010201010101" pitchFamily="66" charset="0"/>
              </a:rPr>
            </a:br>
            <a:r>
              <a:rPr lang="en-GB" sz="11500" b="1" dirty="0" smtClean="0">
                <a:latin typeface="Monotype Corsiva" panose="03010101010201010101" pitchFamily="66" charset="0"/>
              </a:rPr>
              <a:t>One Big </a:t>
            </a:r>
            <a:r>
              <a:rPr lang="en-GB" sz="11500" b="1" dirty="0" smtClean="0">
                <a:latin typeface="Monotype Corsiva" panose="03010101010201010101" pitchFamily="66" charset="0"/>
              </a:rPr>
              <a:t>Surprise</a:t>
            </a:r>
            <a:endParaRPr lang="en-GB" sz="115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695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8681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5811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918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2803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798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6029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221557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1823889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760509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5759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3649592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077310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084950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182457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2179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938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96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7445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9538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2272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635670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845943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234840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6580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9045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5095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9379110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4170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617164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1298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656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9209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5749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6279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701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849592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146878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599098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96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4524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3621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503751"/>
            <a:ext cx="8778240" cy="585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463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</Words>
  <Application>Microsoft Office PowerPoint</Application>
  <PresentationFormat>Widescreen</PresentationFormat>
  <Paragraphs>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Monotype Corsiva</vt:lpstr>
      <vt:lpstr>Office Theme</vt:lpstr>
      <vt:lpstr>Three Special Days and One Big Surprise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Special Days and One Big Suprise</dc:title>
  <dc:creator>Fay Rowland</dc:creator>
  <cp:lastModifiedBy>Fay Rowland</cp:lastModifiedBy>
  <cp:revision>17</cp:revision>
  <dcterms:created xsi:type="dcterms:W3CDTF">2018-03-18T08:47:01Z</dcterms:created>
  <dcterms:modified xsi:type="dcterms:W3CDTF">2018-03-18T16:32:54Z</dcterms:modified>
</cp:coreProperties>
</file>